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332" r:id="rId3"/>
    <p:sldId id="334" r:id="rId4"/>
    <p:sldId id="333" r:id="rId5"/>
    <p:sldId id="336" r:id="rId6"/>
    <p:sldId id="335" r:id="rId7"/>
    <p:sldId id="337" r:id="rId8"/>
    <p:sldId id="270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8FB"/>
    <a:srgbClr val="82D5FA"/>
    <a:srgbClr val="F7FCFF"/>
    <a:srgbClr val="C3E6FD"/>
    <a:srgbClr val="F86868"/>
    <a:srgbClr val="FBC9C5"/>
    <a:srgbClr val="FCAA9A"/>
    <a:srgbClr val="FDD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3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21C-5B64-4254-9808-9E9B2BFB9113}" type="datetime1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11840" y="6356351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25216" y="2468893"/>
            <a:ext cx="10369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25216" y="4197085"/>
            <a:ext cx="10369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23392" y="2468893"/>
            <a:ext cx="10972800" cy="1728192"/>
          </a:xfrm>
        </p:spPr>
        <p:txBody>
          <a:bodyPr>
            <a:normAutofit/>
          </a:bodyPr>
          <a:lstStyle>
            <a:lvl1pPr>
              <a:defRPr sz="5333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37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3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2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9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2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7FCFF"/>
            </a:gs>
            <a:gs pos="92000">
              <a:srgbClr val="82D5FA"/>
            </a:gs>
            <a:gs pos="100000">
              <a:srgbClr val="4BB8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2251-BAB3-402F-826F-963A2FBAF9EB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B9F5-F62B-4330-A34B-966B77FE3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5312" y="2564904"/>
            <a:ext cx="109728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Форум </a:t>
            </a:r>
            <a:r>
              <a:rPr lang="ru-RU" dirty="0"/>
              <a:t>«Дни пермского бизнеса»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66700"/>
            <a:ext cx="2630600" cy="163353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650173" y="5493925"/>
            <a:ext cx="6541827" cy="10449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Балашов Георгий Валерьевич–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агропромышленного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Пермского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</a:p>
        </p:txBody>
      </p:sp>
    </p:spTree>
    <p:extLst>
      <p:ext uri="{BB962C8B-B14F-4D97-AF65-F5344CB8AC3E}">
        <p14:creationId xmlns:p14="http://schemas.microsoft.com/office/powerpoint/2010/main" val="39799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2387"/>
            <a:ext cx="95250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675" y="285749"/>
            <a:ext cx="1124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Пермский муниципальный округ – ЗДЕСЬ ХОЧЕТСЯ ЖИТЬ!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2" y="1017436"/>
            <a:ext cx="7349493" cy="55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82" y="1000125"/>
            <a:ext cx="6928426" cy="520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52424"/>
            <a:ext cx="1124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Инвестиционный потенциал Пермского муниципального округа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52424"/>
            <a:ext cx="1124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Промышленный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потенциал Пермского муниципального округа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6" y="1438273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Форуме приняли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участие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производственных предпринимателей Пермского муниципального округа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31" y="1244842"/>
            <a:ext cx="7097446" cy="53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52424"/>
            <a:ext cx="1124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Туристический потенциал Пермского муниципального округа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2" y="1096107"/>
            <a:ext cx="7206618" cy="5409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6" y="1156958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Также приняли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участие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предпринимателей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туризма Пермского муниципального округа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0" y="3007933"/>
            <a:ext cx="2485292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85" y="368794"/>
            <a:ext cx="4606926" cy="6133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4" y="3189417"/>
            <a:ext cx="4407122" cy="3308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7" y="1033356"/>
            <a:ext cx="3236787" cy="43121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8" y="185643"/>
            <a:ext cx="4201550" cy="2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7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508070" y="2421786"/>
            <a:ext cx="7367450" cy="1076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176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71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Форум «Дни пермского бизнеса»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проектов  «Формирование комфортной городской среды»  и «Комплексное развитие сельских территорий»</dc:title>
  <dc:creator>Владелец</dc:creator>
  <cp:lastModifiedBy>Ирина</cp:lastModifiedBy>
  <cp:revision>46</cp:revision>
  <cp:lastPrinted>2022-02-18T10:19:49Z</cp:lastPrinted>
  <dcterms:created xsi:type="dcterms:W3CDTF">2020-11-25T07:01:16Z</dcterms:created>
  <dcterms:modified xsi:type="dcterms:W3CDTF">2023-06-29T06:00:59Z</dcterms:modified>
</cp:coreProperties>
</file>